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6" r:id="rId5"/>
    <p:sldId id="265" r:id="rId6"/>
    <p:sldId id="261" r:id="rId7"/>
    <p:sldId id="264" r:id="rId8"/>
    <p:sldId id="263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156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688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50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547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5661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938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962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842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042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58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118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57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42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68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78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62FC9-AF55-4718-B7E4-F3635D241AB0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810C5-E893-40C8-9F4A-D55A4F896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07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0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68" r:id="rId11"/>
    <p:sldLayoutId id="2147483669" r:id="rId12"/>
    <p:sldLayoutId id="2147483670" r:id="rId13"/>
    <p:sldLayoutId id="2147483672" r:id="rId14"/>
    <p:sldLayoutId id="21474836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42193" y="327805"/>
            <a:ext cx="11384621" cy="3545456"/>
          </a:xfrm>
        </p:spPr>
        <p:txBody>
          <a:bodyPr/>
          <a:lstStyle/>
          <a:p>
            <a:pPr algn="ctr" eaLnBrk="1" hangingPunct="1"/>
            <a:r>
              <a:rPr lang="en-GB" alt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</a:t>
            </a:r>
            <a:br>
              <a:rPr lang="en-GB" alt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Rossendale Borough Council’s </a:t>
            </a:r>
            <a:br>
              <a:rPr lang="en-GB" alt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Control Committee</a:t>
            </a:r>
            <a:br>
              <a:rPr lang="en-GB" alt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altLang="en-US" sz="3600" b="1" baseline="3000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alt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 December 2024</a:t>
            </a:r>
            <a:endParaRPr lang="en-GB" altLang="en-US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47" y="3964822"/>
            <a:ext cx="4671382" cy="20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99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4838"/>
            <a:ext cx="10515600" cy="5642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 B1 </a:t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200" b="1" dirty="0" smtClean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2024/0380 – </a:t>
            </a:r>
            <a:r>
              <a:rPr lang="en-GB" sz="3200" b="1" dirty="0"/>
              <a:t>Land Behind 31-39 Kay Street </a:t>
            </a:r>
            <a:r>
              <a:rPr lang="en-GB" sz="3200" b="1" dirty="0" err="1"/>
              <a:t>Rawtenstall</a:t>
            </a:r>
            <a:r>
              <a:rPr lang="en-GB" sz="3200" b="1" dirty="0"/>
              <a:t> Rossendale Lancashire BB4 7LS</a:t>
            </a: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/>
              <a:t>Drilling of Boreholes for ground source heating purposes and associated underground pipework. </a:t>
            </a:r>
            <a:r>
              <a:rPr lang="en-GB" altLang="en-US" sz="6600" dirty="0"/>
              <a:t/>
            </a:r>
            <a:br>
              <a:rPr lang="en-GB" altLang="en-US" sz="66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866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Location Plan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61" t="12761" r="56128" b="11269"/>
          <a:stretch/>
        </p:blipFill>
        <p:spPr>
          <a:xfrm>
            <a:off x="2551611" y="1560547"/>
            <a:ext cx="7088777" cy="499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1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Proposed Site Plan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44" t="15412" r="56211" b="8913"/>
          <a:stretch/>
        </p:blipFill>
        <p:spPr>
          <a:xfrm>
            <a:off x="2599508" y="1594073"/>
            <a:ext cx="6992983" cy="493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0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Photograph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53" t="3633" r="57122"/>
          <a:stretch/>
        </p:blipFill>
        <p:spPr>
          <a:xfrm>
            <a:off x="2825931" y="1604627"/>
            <a:ext cx="6540138" cy="492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28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4838"/>
            <a:ext cx="10515600" cy="5642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 </a:t>
            </a:r>
            <a:r>
              <a:rPr lang="en-GB" altLang="en-US" sz="3200" b="1" dirty="0" smtClean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200" b="1" dirty="0" smtClean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Number – </a:t>
            </a:r>
            <a:r>
              <a:rPr lang="en-GB" sz="3200" b="1" dirty="0"/>
              <a:t>Land Adjacent To 18 </a:t>
            </a:r>
            <a:r>
              <a:rPr lang="en-GB" sz="3200" b="1" dirty="0" err="1"/>
              <a:t>Farholme</a:t>
            </a:r>
            <a:r>
              <a:rPr lang="en-GB" sz="3200" b="1" dirty="0"/>
              <a:t> Lane </a:t>
            </a:r>
            <a:r>
              <a:rPr lang="en-GB" sz="3200" b="1" dirty="0" err="1"/>
              <a:t>Stacksteads</a:t>
            </a:r>
            <a:r>
              <a:rPr lang="en-GB" sz="3200" b="1" dirty="0"/>
              <a:t> </a:t>
            </a:r>
            <a:r>
              <a:rPr lang="en-GB" sz="3200" b="1" dirty="0" err="1"/>
              <a:t>Bacup</a:t>
            </a:r>
            <a:r>
              <a:rPr lang="en-GB" sz="3200" b="1" dirty="0"/>
              <a:t> Lancashire OL13 0EU </a:t>
            </a: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/>
              <a:t>Drilling of underground borehole for ground source heating purposes and associated underground pipework.</a:t>
            </a:r>
            <a:r>
              <a:rPr lang="en-GB" altLang="en-US" sz="6600" dirty="0"/>
              <a:t/>
            </a:r>
            <a:br>
              <a:rPr lang="en-GB" altLang="en-US" sz="66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877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Location Plan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10" t="11289" r="53809" b="8324"/>
          <a:stretch/>
        </p:blipFill>
        <p:spPr>
          <a:xfrm>
            <a:off x="2795451" y="1690688"/>
            <a:ext cx="6601097" cy="460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2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Proposed Site Plan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27" t="11584" r="53892" b="5674"/>
          <a:stretch/>
        </p:blipFill>
        <p:spPr>
          <a:xfrm>
            <a:off x="2682240" y="1528900"/>
            <a:ext cx="6827519" cy="490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15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Photograph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87" t="4516" r="57122"/>
          <a:stretch/>
        </p:blipFill>
        <p:spPr>
          <a:xfrm>
            <a:off x="2778034" y="1470333"/>
            <a:ext cx="6635932" cy="492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78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C3C"/>
      </a:accent1>
      <a:accent2>
        <a:srgbClr val="80A41B"/>
      </a:accent2>
      <a:accent3>
        <a:srgbClr val="FFC000"/>
      </a:accent3>
      <a:accent4>
        <a:srgbClr val="ED7D31"/>
      </a:accent4>
      <a:accent5>
        <a:srgbClr val="80A41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C9B81F6-1217-43AC-B459-16C5D8939818}" vid="{7ECBD771-483A-4891-82E5-C12ECDF424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93</Words>
  <Application>Microsoft Office PowerPoint</Application>
  <PresentationFormat>Widescreen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Office Theme</vt:lpstr>
      <vt:lpstr> Welcome to  Rossendale Borough Council’s  Development Control Committee  10th December 2024</vt:lpstr>
      <vt:lpstr>PowerPoint Presentation</vt:lpstr>
      <vt:lpstr>Location Plan</vt:lpstr>
      <vt:lpstr>Proposed Site Plan</vt:lpstr>
      <vt:lpstr>Photograph</vt:lpstr>
      <vt:lpstr>PowerPoint Presentation</vt:lpstr>
      <vt:lpstr>Location Plan</vt:lpstr>
      <vt:lpstr>Proposed Site Plan</vt:lpstr>
      <vt:lpstr>Photograph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Template</dc:title>
  <dc:creator>Mia Starkie</dc:creator>
  <cp:lastModifiedBy>Jordan Walker</cp:lastModifiedBy>
  <cp:revision>13</cp:revision>
  <dcterms:created xsi:type="dcterms:W3CDTF">2024-02-28T13:15:41Z</dcterms:created>
  <dcterms:modified xsi:type="dcterms:W3CDTF">2024-11-29T13:23:42Z</dcterms:modified>
</cp:coreProperties>
</file>