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0" r:id="rId4"/>
    <p:sldId id="275" r:id="rId5"/>
    <p:sldId id="274" r:id="rId6"/>
    <p:sldId id="273" r:id="rId7"/>
    <p:sldId id="272" r:id="rId8"/>
    <p:sldId id="271" r:id="rId9"/>
    <p:sldId id="276" r:id="rId10"/>
    <p:sldId id="282" r:id="rId11"/>
    <p:sldId id="281" r:id="rId12"/>
    <p:sldId id="280" r:id="rId13"/>
    <p:sldId id="279" r:id="rId14"/>
    <p:sldId id="278" r:id="rId15"/>
    <p:sldId id="285" r:id="rId16"/>
    <p:sldId id="277" r:id="rId17"/>
    <p:sldId id="284" r:id="rId18"/>
    <p:sldId id="287" r:id="rId19"/>
    <p:sldId id="28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156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8688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og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850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Log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0547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Log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5661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Log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0938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Log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9624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8429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4042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6581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1185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4575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0426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0680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3788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62FC9-AF55-4718-B7E4-F3635D241AB0}" type="datetimeFigureOut">
              <a:rPr lang="en-GB" smtClean="0"/>
              <a:t>24/06/2025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810C5-E893-40C8-9F4A-D55A4F8966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071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60" r:id="rId5"/>
    <p:sldLayoutId id="2147483664" r:id="rId6"/>
    <p:sldLayoutId id="2147483665" r:id="rId7"/>
    <p:sldLayoutId id="2147483666" r:id="rId8"/>
    <p:sldLayoutId id="2147483667" r:id="rId9"/>
    <p:sldLayoutId id="2147483650" r:id="rId10"/>
    <p:sldLayoutId id="2147483668" r:id="rId11"/>
    <p:sldLayoutId id="2147483669" r:id="rId12"/>
    <p:sldLayoutId id="2147483670" r:id="rId13"/>
    <p:sldLayoutId id="2147483672" r:id="rId14"/>
    <p:sldLayoutId id="214748367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42193" y="327805"/>
            <a:ext cx="11384621" cy="3545456"/>
          </a:xfrm>
        </p:spPr>
        <p:txBody>
          <a:bodyPr/>
          <a:lstStyle/>
          <a:p>
            <a:pPr algn="ctr" eaLnBrk="1" hangingPunct="1"/>
            <a:br>
              <a:rPr lang="en-GB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 to </a:t>
            </a:r>
            <a:br>
              <a:rPr lang="en-GB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Rossendale Borough Council’s </a:t>
            </a:r>
            <a:br>
              <a:rPr lang="en-GB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Control Committee</a:t>
            </a:r>
            <a:br>
              <a:rPr lang="en-GB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Tuesday 24</a:t>
            </a:r>
            <a:r>
              <a:rPr lang="en-GB" alt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June 2025</a:t>
            </a:r>
            <a:endParaRPr lang="en-GB" alt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747" y="3964822"/>
            <a:ext cx="4671382" cy="20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099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Proposed Elevations 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7624C2-DB21-8687-9A84-E4C1A71269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3764" y="1825625"/>
            <a:ext cx="6144471" cy="4351338"/>
          </a:xfrm>
        </p:spPr>
      </p:pic>
    </p:spTree>
    <p:extLst>
      <p:ext uri="{BB962C8B-B14F-4D97-AF65-F5344CB8AC3E}">
        <p14:creationId xmlns:p14="http://schemas.microsoft.com/office/powerpoint/2010/main" val="4075026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Proposed Elevations 2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F88AA59-91FD-98ED-89CE-7345A0620A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2304" y="1825625"/>
            <a:ext cx="6167392" cy="4351338"/>
          </a:xfrm>
        </p:spPr>
      </p:pic>
    </p:spTree>
    <p:extLst>
      <p:ext uri="{BB962C8B-B14F-4D97-AF65-F5344CB8AC3E}">
        <p14:creationId xmlns:p14="http://schemas.microsoft.com/office/powerpoint/2010/main" val="990291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Proposed Elevations 3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AB661D-C2E6-F3E2-DDC5-258F60D558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9972" y="1825625"/>
            <a:ext cx="6192056" cy="4351338"/>
          </a:xfrm>
        </p:spPr>
      </p:pic>
    </p:spTree>
    <p:extLst>
      <p:ext uri="{BB962C8B-B14F-4D97-AF65-F5344CB8AC3E}">
        <p14:creationId xmlns:p14="http://schemas.microsoft.com/office/powerpoint/2010/main" val="3122729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Proposed 3D Frontage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AF63ABC-3CFD-B2E0-7850-FF9618132D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68530" y="1825625"/>
            <a:ext cx="3054939" cy="4351338"/>
          </a:xfrm>
        </p:spPr>
      </p:pic>
    </p:spTree>
    <p:extLst>
      <p:ext uri="{BB962C8B-B14F-4D97-AF65-F5344CB8AC3E}">
        <p14:creationId xmlns:p14="http://schemas.microsoft.com/office/powerpoint/2010/main" val="2157600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Parking Plans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5695A3-A079-F75F-9827-F0CF2DDCE2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5806" y="1825625"/>
            <a:ext cx="6160388" cy="4351338"/>
          </a:xfrm>
        </p:spPr>
      </p:pic>
    </p:spTree>
    <p:extLst>
      <p:ext uri="{BB962C8B-B14F-4D97-AF65-F5344CB8AC3E}">
        <p14:creationId xmlns:p14="http://schemas.microsoft.com/office/powerpoint/2010/main" val="2997172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Site Location Plan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7292F8-EAB3-0739-EE37-35D14380A0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65197" y="1825625"/>
            <a:ext cx="3061605" cy="4351338"/>
          </a:xfrm>
        </p:spPr>
      </p:pic>
    </p:spTree>
    <p:extLst>
      <p:ext uri="{BB962C8B-B14F-4D97-AF65-F5344CB8AC3E}">
        <p14:creationId xmlns:p14="http://schemas.microsoft.com/office/powerpoint/2010/main" val="36003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Photograph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DE3B761-5F7C-49F5-8D50-5549CB4BE8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9008" y="1825625"/>
            <a:ext cx="4773984" cy="4351338"/>
          </a:xfrm>
        </p:spPr>
      </p:pic>
    </p:spTree>
    <p:extLst>
      <p:ext uri="{BB962C8B-B14F-4D97-AF65-F5344CB8AC3E}">
        <p14:creationId xmlns:p14="http://schemas.microsoft.com/office/powerpoint/2010/main" val="3374530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Photograph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43EB95E-1EB8-0E8E-86BB-374BAF7974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4713" y="1825625"/>
            <a:ext cx="4342573" cy="4351338"/>
          </a:xfrm>
        </p:spPr>
      </p:pic>
    </p:spTree>
    <p:extLst>
      <p:ext uri="{BB962C8B-B14F-4D97-AF65-F5344CB8AC3E}">
        <p14:creationId xmlns:p14="http://schemas.microsoft.com/office/powerpoint/2010/main" val="2034503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Photograph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985102E-855F-E145-7ADF-370A3B35B3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444641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Photograph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691E3B-2F35-B4E6-769B-D1DA3627C4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893410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34838"/>
            <a:ext cx="10515600" cy="5642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 B1 </a:t>
            </a:r>
            <a:b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2025/0061 – Land to the west of </a:t>
            </a:r>
            <a:r>
              <a:rPr lang="en-GB" altLang="en-US" sz="3200" b="1" dirty="0" err="1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Rooley</a:t>
            </a:r>
            <a: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Moor Road, </a:t>
            </a:r>
            <a:r>
              <a:rPr lang="en-GB" altLang="en-US" sz="3200" b="1" dirty="0" err="1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Rooley</a:t>
            </a:r>
            <a: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Moor, Rossendale</a:t>
            </a:r>
            <a:b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/>
              <a:t>Erection of a temporary meteorological mast with associated data collection and monitoring equipment, and other ancillary infrastructure</a:t>
            </a:r>
            <a:br>
              <a:rPr lang="en-GB" altLang="en-US" sz="6600" b="1" dirty="0"/>
            </a:b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035866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Construction Signage Plan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92CEA1-0DB5-ED11-8D14-A1460C552A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3245" y="1825625"/>
            <a:ext cx="6185509" cy="4351338"/>
          </a:xfrm>
        </p:spPr>
      </p:pic>
    </p:spTree>
    <p:extLst>
      <p:ext uri="{BB962C8B-B14F-4D97-AF65-F5344CB8AC3E}">
        <p14:creationId xmlns:p14="http://schemas.microsoft.com/office/powerpoint/2010/main" val="2911304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Met Mast Installation Signage 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27B8D9-151A-D4B0-A0D8-4322EDAA85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359"/>
          <a:stretch/>
        </p:blipFill>
        <p:spPr>
          <a:xfrm>
            <a:off x="4566125" y="1884783"/>
            <a:ext cx="3059750" cy="4292179"/>
          </a:xfrm>
        </p:spPr>
      </p:pic>
    </p:spTree>
    <p:extLst>
      <p:ext uri="{BB962C8B-B14F-4D97-AF65-F5344CB8AC3E}">
        <p14:creationId xmlns:p14="http://schemas.microsoft.com/office/powerpoint/2010/main" val="1164630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Met Mast Installation Signage 2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1F6D1DA-9D10-E6CA-81A8-23B08285B2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509"/>
          <a:stretch/>
        </p:blipFill>
        <p:spPr>
          <a:xfrm>
            <a:off x="4637314" y="1825625"/>
            <a:ext cx="2994452" cy="4351338"/>
          </a:xfrm>
        </p:spPr>
      </p:pic>
    </p:spTree>
    <p:extLst>
      <p:ext uri="{BB962C8B-B14F-4D97-AF65-F5344CB8AC3E}">
        <p14:creationId xmlns:p14="http://schemas.microsoft.com/office/powerpoint/2010/main" val="2394948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Met Mast Installation Signage 3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62F5F5-C5ED-082F-3831-732721C104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63693" y="1825625"/>
            <a:ext cx="3064614" cy="4351338"/>
          </a:xfrm>
        </p:spPr>
      </p:pic>
    </p:spTree>
    <p:extLst>
      <p:ext uri="{BB962C8B-B14F-4D97-AF65-F5344CB8AC3E}">
        <p14:creationId xmlns:p14="http://schemas.microsoft.com/office/powerpoint/2010/main" val="2821059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Met Mast Installation Signage 4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9115C01-0C5B-92E9-3FBD-9E8D8F5B28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68182" y="1825625"/>
            <a:ext cx="3055636" cy="4351338"/>
          </a:xfrm>
        </p:spPr>
      </p:pic>
    </p:spTree>
    <p:extLst>
      <p:ext uri="{BB962C8B-B14F-4D97-AF65-F5344CB8AC3E}">
        <p14:creationId xmlns:p14="http://schemas.microsoft.com/office/powerpoint/2010/main" val="2544152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34838"/>
            <a:ext cx="10515600" cy="5642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 B2 </a:t>
            </a:r>
            <a:b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2025/0078 – 190 Haslingden Road, Rawtenstall</a:t>
            </a:r>
            <a:b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/>
              <a:t>Conversion of a vacant residential building into two separate residential dwellings with parking provisions</a:t>
            </a:r>
            <a:br>
              <a:rPr lang="en-GB" altLang="en-US" sz="6600" b="1" dirty="0"/>
            </a:b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467738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Proposed Site Plan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0E07518-3352-277E-8726-F3E55FAF70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6220" y="1825625"/>
            <a:ext cx="6139559" cy="4351338"/>
          </a:xfrm>
        </p:spPr>
      </p:pic>
    </p:spTree>
    <p:extLst>
      <p:ext uri="{BB962C8B-B14F-4D97-AF65-F5344CB8AC3E}">
        <p14:creationId xmlns:p14="http://schemas.microsoft.com/office/powerpoint/2010/main" val="3841556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C3C"/>
      </a:accent1>
      <a:accent2>
        <a:srgbClr val="80A41B"/>
      </a:accent2>
      <a:accent3>
        <a:srgbClr val="FFC000"/>
      </a:accent3>
      <a:accent4>
        <a:srgbClr val="ED7D31"/>
      </a:accent4>
      <a:accent5>
        <a:srgbClr val="80A41B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" id="{BC9B81F6-1217-43AC-B459-16C5D8939818}" vid="{7ECBD771-483A-4891-82E5-C12ECDF424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</TotalTime>
  <Words>129</Words>
  <Application>Microsoft Office PowerPoint</Application>
  <PresentationFormat>Widescreen</PresentationFormat>
  <Paragraphs>19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Office Theme</vt:lpstr>
      <vt:lpstr> Welcome to  Rossendale Borough Council’s  Development Control Committee Tuesday 24th June 2025</vt:lpstr>
      <vt:lpstr>PowerPoint Presentation</vt:lpstr>
      <vt:lpstr>Construction Signage Plan</vt:lpstr>
      <vt:lpstr>Met Mast Installation Signage 1</vt:lpstr>
      <vt:lpstr>Met Mast Installation Signage 2</vt:lpstr>
      <vt:lpstr>Met Mast Installation Signage 3</vt:lpstr>
      <vt:lpstr>Met Mast Installation Signage 4</vt:lpstr>
      <vt:lpstr>PowerPoint Presentation</vt:lpstr>
      <vt:lpstr>Proposed Site Plan</vt:lpstr>
      <vt:lpstr>Proposed Elevations 1</vt:lpstr>
      <vt:lpstr>Proposed Elevations 2</vt:lpstr>
      <vt:lpstr>Proposed Elevations 3</vt:lpstr>
      <vt:lpstr>Proposed 3D Frontage</vt:lpstr>
      <vt:lpstr>Parking Plans</vt:lpstr>
      <vt:lpstr>Site Location Plan</vt:lpstr>
      <vt:lpstr>Photograph</vt:lpstr>
      <vt:lpstr>Photograph</vt:lpstr>
      <vt:lpstr>Photograph</vt:lpstr>
      <vt:lpstr>Photograph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 Template</dc:title>
  <dc:creator>Mia Starkie</dc:creator>
  <cp:lastModifiedBy>James Dalgleish</cp:lastModifiedBy>
  <cp:revision>24</cp:revision>
  <dcterms:created xsi:type="dcterms:W3CDTF">2024-02-28T13:15:41Z</dcterms:created>
  <dcterms:modified xsi:type="dcterms:W3CDTF">2025-06-24T12:02:54Z</dcterms:modified>
</cp:coreProperties>
</file>