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80" r:id="rId5"/>
    <p:sldId id="279" r:id="rId6"/>
    <p:sldId id="278" r:id="rId7"/>
    <p:sldId id="277" r:id="rId8"/>
    <p:sldId id="276" r:id="rId9"/>
    <p:sldId id="272" r:id="rId10"/>
    <p:sldId id="273" r:id="rId11"/>
    <p:sldId id="285" r:id="rId12"/>
    <p:sldId id="284" r:id="rId13"/>
    <p:sldId id="283" r:id="rId14"/>
    <p:sldId id="282" r:id="rId15"/>
    <p:sldId id="281" r:id="rId16"/>
    <p:sldId id="287" r:id="rId17"/>
    <p:sldId id="286" r:id="rId18"/>
    <p:sldId id="271" r:id="rId19"/>
    <p:sldId id="274" r:id="rId20"/>
    <p:sldId id="291" r:id="rId21"/>
    <p:sldId id="290" r:id="rId22"/>
    <p:sldId id="294" r:id="rId23"/>
    <p:sldId id="289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15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68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5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54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661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93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62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42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04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5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18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5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42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68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7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62FC9-AF55-4718-B7E4-F3635D241AB0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10C5-E893-40C8-9F4A-D55A4F896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7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68" r:id="rId11"/>
    <p:sldLayoutId id="2147483669" r:id="rId12"/>
    <p:sldLayoutId id="2147483670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42193" y="327805"/>
            <a:ext cx="11384621" cy="3545456"/>
          </a:xfrm>
        </p:spPr>
        <p:txBody>
          <a:bodyPr/>
          <a:lstStyle/>
          <a:p>
            <a:pPr algn="ctr" eaLnBrk="1" hangingPunct="1"/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</a:t>
            </a:r>
            <a:b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Rossendale Borough Council’s </a:t>
            </a:r>
            <a:b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Control Committee</a:t>
            </a:r>
            <a:b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15</a:t>
            </a:r>
            <a:r>
              <a:rPr lang="en-GB" alt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7" y="3964822"/>
            <a:ext cx="4671382" cy="20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9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Existing Elevations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A05C5B-632B-93F2-83B6-600E78275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0522" y="1825625"/>
            <a:ext cx="3070955" cy="4351338"/>
          </a:xfrm>
        </p:spPr>
      </p:pic>
    </p:spTree>
    <p:extLst>
      <p:ext uri="{BB962C8B-B14F-4D97-AF65-F5344CB8AC3E}">
        <p14:creationId xmlns:p14="http://schemas.microsoft.com/office/powerpoint/2010/main" val="3614398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Existing Floor Plans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445AB1-F53B-FF57-CCFA-FD1170BFC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2648" y="1825625"/>
            <a:ext cx="6166704" cy="4351338"/>
          </a:xfrm>
        </p:spPr>
      </p:pic>
    </p:spTree>
    <p:extLst>
      <p:ext uri="{BB962C8B-B14F-4D97-AF65-F5344CB8AC3E}">
        <p14:creationId xmlns:p14="http://schemas.microsoft.com/office/powerpoint/2010/main" val="1087987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Elevation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832D17-58D7-F9B3-A7F6-5A489E347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6424" y="1825625"/>
            <a:ext cx="3059152" cy="4351338"/>
          </a:xfrm>
        </p:spPr>
      </p:pic>
    </p:spTree>
    <p:extLst>
      <p:ext uri="{BB962C8B-B14F-4D97-AF65-F5344CB8AC3E}">
        <p14:creationId xmlns:p14="http://schemas.microsoft.com/office/powerpoint/2010/main" val="593847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Floor Plans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678F4D-82F4-C540-D19E-5E6462129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3223" y="1825625"/>
            <a:ext cx="6165554" cy="4351338"/>
          </a:xfrm>
        </p:spPr>
      </p:pic>
    </p:spTree>
    <p:extLst>
      <p:ext uri="{BB962C8B-B14F-4D97-AF65-F5344CB8AC3E}">
        <p14:creationId xmlns:p14="http://schemas.microsoft.com/office/powerpoint/2010/main" val="3479968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Location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AF5CA5-8E47-22DC-36F8-D777029BA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4656" y="1895975"/>
            <a:ext cx="2962688" cy="4210638"/>
          </a:xfrm>
        </p:spPr>
      </p:pic>
    </p:spTree>
    <p:extLst>
      <p:ext uri="{BB962C8B-B14F-4D97-AF65-F5344CB8AC3E}">
        <p14:creationId xmlns:p14="http://schemas.microsoft.com/office/powerpoint/2010/main" val="3859966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DBB128-DA7A-76AB-698D-D55A2DC06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187" y="1804810"/>
            <a:ext cx="6277626" cy="4397525"/>
          </a:xfrm>
        </p:spPr>
      </p:pic>
    </p:spTree>
    <p:extLst>
      <p:ext uri="{BB962C8B-B14F-4D97-AF65-F5344CB8AC3E}">
        <p14:creationId xmlns:p14="http://schemas.microsoft.com/office/powerpoint/2010/main" val="343423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169C31-C945-0B84-0A23-51B7DC8C3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215" y="1825625"/>
            <a:ext cx="5803570" cy="4351338"/>
          </a:xfrm>
        </p:spPr>
      </p:pic>
    </p:spTree>
    <p:extLst>
      <p:ext uri="{BB962C8B-B14F-4D97-AF65-F5344CB8AC3E}">
        <p14:creationId xmlns:p14="http://schemas.microsoft.com/office/powerpoint/2010/main" val="3195475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5D7D40-C79E-930B-FC87-A14D39C7C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7385" y="1825625"/>
            <a:ext cx="5817229" cy="4351338"/>
          </a:xfrm>
        </p:spPr>
      </p:pic>
    </p:spTree>
    <p:extLst>
      <p:ext uri="{BB962C8B-B14F-4D97-AF65-F5344CB8AC3E}">
        <p14:creationId xmlns:p14="http://schemas.microsoft.com/office/powerpoint/2010/main" val="4290936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B3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2025/0103 –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Land At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Fallbarn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Road, Rawtenstall, Rossendale, Lancashire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/>
              <a:t>Variation of conditions 2 (Approved Documents), 7 (Construction Management Plan), 10 (Cycleway), 11 (Surface water car park), 14 (Drainage) and 15 (Ecology) pursuant to planning permission 2024/0345</a:t>
            </a:r>
            <a:br>
              <a:rPr lang="en-GB" altLang="en-US" sz="6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2104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Ground Floor Site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0C312-AA28-D9C9-69F6-9951C3207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211" y="1825625"/>
            <a:ext cx="6159578" cy="4351338"/>
          </a:xfrm>
        </p:spPr>
      </p:pic>
    </p:spTree>
    <p:extLst>
      <p:ext uri="{BB962C8B-B14F-4D97-AF65-F5344CB8AC3E}">
        <p14:creationId xmlns:p14="http://schemas.microsoft.com/office/powerpoint/2010/main" val="354909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B1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2025/0199 –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Land At Meadow Way,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Bacup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/>
              <a:t>Permission in Principle: Use of land for between 1 and 2 no. houses</a:t>
            </a:r>
            <a:br>
              <a:rPr lang="en-GB" altLang="en-US" sz="6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35866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Existing Site Location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ADB592-19DA-535E-B2F3-7CA998559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468" y="1825625"/>
            <a:ext cx="6143064" cy="4351338"/>
          </a:xfrm>
        </p:spPr>
      </p:pic>
    </p:spTree>
    <p:extLst>
      <p:ext uri="{BB962C8B-B14F-4D97-AF65-F5344CB8AC3E}">
        <p14:creationId xmlns:p14="http://schemas.microsoft.com/office/powerpoint/2010/main" val="870379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North &amp; South Elevation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62EC89-5AA3-86D9-6E68-AD9A2FCE9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2766" y="1825625"/>
            <a:ext cx="6166467" cy="4351338"/>
          </a:xfrm>
        </p:spPr>
      </p:pic>
    </p:spTree>
    <p:extLst>
      <p:ext uri="{BB962C8B-B14F-4D97-AF65-F5344CB8AC3E}">
        <p14:creationId xmlns:p14="http://schemas.microsoft.com/office/powerpoint/2010/main" val="705292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71C96C-99F5-8B9E-4500-CE0AEF57C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972" y="1825625"/>
            <a:ext cx="5812056" cy="4351338"/>
          </a:xfrm>
        </p:spPr>
      </p:pic>
    </p:spTree>
    <p:extLst>
      <p:ext uri="{BB962C8B-B14F-4D97-AF65-F5344CB8AC3E}">
        <p14:creationId xmlns:p14="http://schemas.microsoft.com/office/powerpoint/2010/main" val="1647291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8D4EB4-E5A4-0804-E9E3-689482DC0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936" y="1825625"/>
            <a:ext cx="5814128" cy="4351338"/>
          </a:xfrm>
        </p:spPr>
      </p:pic>
    </p:spTree>
    <p:extLst>
      <p:ext uri="{BB962C8B-B14F-4D97-AF65-F5344CB8AC3E}">
        <p14:creationId xmlns:p14="http://schemas.microsoft.com/office/powerpoint/2010/main" val="4008878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D9125-72C9-F8AF-030C-505AD9598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95" y="1825625"/>
            <a:ext cx="4333810" cy="4351338"/>
          </a:xfrm>
        </p:spPr>
      </p:pic>
    </p:spTree>
    <p:extLst>
      <p:ext uri="{BB962C8B-B14F-4D97-AF65-F5344CB8AC3E}">
        <p14:creationId xmlns:p14="http://schemas.microsoft.com/office/powerpoint/2010/main" val="49509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Location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36F2B3-2672-9DE0-BA12-10564D16A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2329" y="1825625"/>
            <a:ext cx="3107342" cy="4351338"/>
          </a:xfrm>
        </p:spPr>
      </p:pic>
    </p:spTree>
    <p:extLst>
      <p:ext uri="{BB962C8B-B14F-4D97-AF65-F5344CB8AC3E}">
        <p14:creationId xmlns:p14="http://schemas.microsoft.com/office/powerpoint/2010/main" val="291130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2E784-7771-7931-94F9-0B7A1F58F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964" y="1825625"/>
            <a:ext cx="5820072" cy="4351338"/>
          </a:xfrm>
        </p:spPr>
      </p:pic>
    </p:spTree>
    <p:extLst>
      <p:ext uri="{BB962C8B-B14F-4D97-AF65-F5344CB8AC3E}">
        <p14:creationId xmlns:p14="http://schemas.microsoft.com/office/powerpoint/2010/main" val="208240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ACA735-EE99-B7BC-F6F9-1F04C7215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355" y="1825625"/>
            <a:ext cx="5841290" cy="4351338"/>
          </a:xfrm>
        </p:spPr>
      </p:pic>
    </p:spTree>
    <p:extLst>
      <p:ext uri="{BB962C8B-B14F-4D97-AF65-F5344CB8AC3E}">
        <p14:creationId xmlns:p14="http://schemas.microsoft.com/office/powerpoint/2010/main" val="2730563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524F66-C0D7-FBA3-CA00-B36D1C0DC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4536" y="1825625"/>
            <a:ext cx="5822927" cy="4351338"/>
          </a:xfrm>
        </p:spPr>
      </p:pic>
    </p:spTree>
    <p:extLst>
      <p:ext uri="{BB962C8B-B14F-4D97-AF65-F5344CB8AC3E}">
        <p14:creationId xmlns:p14="http://schemas.microsoft.com/office/powerpoint/2010/main" val="41811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8F0AB6-F8CD-C6B1-C5FE-F796C02BA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8208" y="1825625"/>
            <a:ext cx="5875583" cy="4351338"/>
          </a:xfrm>
        </p:spPr>
      </p:pic>
    </p:spTree>
    <p:extLst>
      <p:ext uri="{BB962C8B-B14F-4D97-AF65-F5344CB8AC3E}">
        <p14:creationId xmlns:p14="http://schemas.microsoft.com/office/powerpoint/2010/main" val="2842395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E55632-8232-CE1D-1091-F6372DF61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026" y="1825625"/>
            <a:ext cx="5829948" cy="4351338"/>
          </a:xfrm>
        </p:spPr>
      </p:pic>
    </p:spTree>
    <p:extLst>
      <p:ext uri="{BB962C8B-B14F-4D97-AF65-F5344CB8AC3E}">
        <p14:creationId xmlns:p14="http://schemas.microsoft.com/office/powerpoint/2010/main" val="1844807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B2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2025/0204 –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20 Woodside, Haslingden, Rossendale, Lancashire, BB4 6QQ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/>
              <a:t>Erection of two storey side and single storey rear extensions following demolition of existing garage, porch and garden room, and extensions to existing dormer window. </a:t>
            </a:r>
            <a:br>
              <a:rPr lang="en-GB" altLang="en-US" sz="6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12128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3C"/>
      </a:accent1>
      <a:accent2>
        <a:srgbClr val="80A41B"/>
      </a:accent2>
      <a:accent3>
        <a:srgbClr val="FFC000"/>
      </a:accent3>
      <a:accent4>
        <a:srgbClr val="ED7D31"/>
      </a:accent4>
      <a:accent5>
        <a:srgbClr val="80A41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C9B81F6-1217-43AC-B459-16C5D8939818}" vid="{7ECBD771-483A-4891-82E5-C12ECDF424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188</Words>
  <Application>Microsoft Office PowerPoint</Application>
  <PresentationFormat>Widescreen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Office Theme</vt:lpstr>
      <vt:lpstr> Welcome to  Rossendale Borough Council’s  Development Control Committee  July 15th 2025</vt:lpstr>
      <vt:lpstr>PowerPoint Presentation</vt:lpstr>
      <vt:lpstr>Location Plan</vt:lpstr>
      <vt:lpstr>Photograph</vt:lpstr>
      <vt:lpstr>Photograph</vt:lpstr>
      <vt:lpstr>Photograph</vt:lpstr>
      <vt:lpstr>Photograph</vt:lpstr>
      <vt:lpstr>Photograph</vt:lpstr>
      <vt:lpstr>PowerPoint Presentation</vt:lpstr>
      <vt:lpstr>Existing Elevations</vt:lpstr>
      <vt:lpstr>Existing Floor Plans</vt:lpstr>
      <vt:lpstr>Proposed Elevation</vt:lpstr>
      <vt:lpstr>Proposed Floor Plans</vt:lpstr>
      <vt:lpstr>Location Plan</vt:lpstr>
      <vt:lpstr>Photograph</vt:lpstr>
      <vt:lpstr>Photograph</vt:lpstr>
      <vt:lpstr>Photograph</vt:lpstr>
      <vt:lpstr>PowerPoint Presentation</vt:lpstr>
      <vt:lpstr>Proposed Ground Floor Site Plan</vt:lpstr>
      <vt:lpstr>Existing Site Location Plan</vt:lpstr>
      <vt:lpstr>Proposed North &amp; South Elevation</vt:lpstr>
      <vt:lpstr>Photograph</vt:lpstr>
      <vt:lpstr>Photograph</vt:lpstr>
      <vt:lpstr>Photograph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Template</dc:title>
  <dc:creator>Mia Starkie</dc:creator>
  <cp:lastModifiedBy>Jordan Walker</cp:lastModifiedBy>
  <cp:revision>23</cp:revision>
  <dcterms:created xsi:type="dcterms:W3CDTF">2024-02-28T13:15:41Z</dcterms:created>
  <dcterms:modified xsi:type="dcterms:W3CDTF">2025-07-07T09:28:57Z</dcterms:modified>
</cp:coreProperties>
</file>